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F0FF"/>
    <a:srgbClr val="B3EBFF"/>
    <a:srgbClr val="71D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338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04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99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499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10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71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77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3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849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19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67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87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l="10000" t="3000" r="10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4EA6B-4732-4DD3-86DB-9BBD82D26A1A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CE6C3-B113-4F56-9A75-B9674188B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92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-625975"/>
            <a:ext cx="8077199" cy="810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دانشگاه تهران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63500"/>
            <a:ext cx="927099" cy="92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682" b="100000" l="2217" r="95320">
                        <a14:foregroundMark x1="50000" y1="5682" x2="50000" y2="5682"/>
                        <a14:foregroundMark x1="50493" y1="51136" x2="50493" y2="51136"/>
                        <a14:foregroundMark x1="53695" y1="58523" x2="53695" y2="58523"/>
                        <a14:foregroundMark x1="75616" y1="50852" x2="75616" y2="50852"/>
                        <a14:foregroundMark x1="62069" y1="67330" x2="62069" y2="67330"/>
                        <a14:foregroundMark x1="50246" y1="70455" x2="50246" y2="70455"/>
                        <a14:foregroundMark x1="48276" y1="70739" x2="48276" y2="70739"/>
                        <a14:foregroundMark x1="81773" y1="94602" x2="81773" y2="94602"/>
                        <a14:foregroundMark x1="73892" y1="90341" x2="73892" y2="90341"/>
                        <a14:foregroundMark x1="61330" y1="92898" x2="61330" y2="92898"/>
                        <a14:foregroundMark x1="11576" y1="92330" x2="11576" y2="92330"/>
                        <a14:foregroundMark x1="14039" y1="86080" x2="14039" y2="86080"/>
                        <a14:foregroundMark x1="13300" y1="84091" x2="13300" y2="84091"/>
                        <a14:foregroundMark x1="19458" y1="81818" x2="19458" y2="81818"/>
                        <a14:foregroundMark x1="17241" y1="83807" x2="17241" y2="83807"/>
                        <a14:foregroundMark x1="15764" y1="88068" x2="15764" y2="88068"/>
                        <a14:foregroundMark x1="7882" y1="94318" x2="7882" y2="94318"/>
                        <a14:foregroundMark x1="21921" y1="94034" x2="21921" y2="94034"/>
                        <a14:foregroundMark x1="21182" y1="98295" x2="21182" y2="98295"/>
                        <a14:foregroundMark x1="30296" y1="92898" x2="30296" y2="92898"/>
                        <a14:foregroundMark x1="32759" y1="86932" x2="32759" y2="86932"/>
                        <a14:foregroundMark x1="28079" y1="91761" x2="28079" y2="91761"/>
                        <a14:foregroundMark x1="37438" y1="94318" x2="37438" y2="94318"/>
                        <a14:foregroundMark x1="36453" y1="89489" x2="36453" y2="89489"/>
                        <a14:foregroundMark x1="38670" y1="88068" x2="38670" y2="88068"/>
                        <a14:foregroundMark x1="41626" y1="92045" x2="41626" y2="92045"/>
                        <a14:foregroundMark x1="48768" y1="94602" x2="48768" y2="94602"/>
                        <a14:foregroundMark x1="47291" y1="98295" x2="47291" y2="98295"/>
                        <a14:foregroundMark x1="55172" y1="91193" x2="55172" y2="91193"/>
                        <a14:foregroundMark x1="57143" y1="86648" x2="57143" y2="86648"/>
                        <a14:foregroundMark x1="59113" y1="96875" x2="59113" y2="96875"/>
                        <a14:foregroundMark x1="57635" y1="92045" x2="57635" y2="92045"/>
                        <a14:foregroundMark x1="56897" y1="93466" x2="56897" y2="93466"/>
                        <a14:foregroundMark x1="63300" y1="90341" x2="63300" y2="90341"/>
                        <a14:foregroundMark x1="68966" y1="88920" x2="68966" y2="88920"/>
                        <a14:foregroundMark x1="86453" y1="89205" x2="86453" y2="89205"/>
                        <a14:foregroundMark x1="86207" y1="87784" x2="86207" y2="87784"/>
                        <a14:foregroundMark x1="87931" y1="83807" x2="87931" y2="83807"/>
                        <a14:foregroundMark x1="91379" y1="80682" x2="91379" y2="80682"/>
                        <a14:foregroundMark x1="91133" y1="91477" x2="91133" y2="91477"/>
                        <a14:foregroundMark x1="87438" y1="94886" x2="87438" y2="94886"/>
                        <a14:foregroundMark x1="85714" y1="96591" x2="85714" y2="96591"/>
                        <a14:foregroundMark x1="94089" y1="85227" x2="94089" y2="85227"/>
                        <a14:foregroundMark x1="92857" y1="83239" x2="92857" y2="83239"/>
                        <a14:foregroundMark x1="80296" y1="90341" x2="80296" y2="90341"/>
                        <a14:foregroundMark x1="85222" y1="92045" x2="85222" y2="92045"/>
                        <a14:backgroundMark x1="29064" y1="92898" x2="29064" y2="928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0"/>
            <a:ext cx="12192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46563" y1="47500" x2="46563" y2="47500"/>
                        <a14:foregroundMark x1="44688" y1="51094" x2="44688" y2="51094"/>
                        <a14:foregroundMark x1="42656" y1="48281" x2="42656" y2="48281"/>
                        <a14:foregroundMark x1="34375" y1="49063" x2="34375" y2="49063"/>
                        <a14:foregroundMark x1="53438" y1="48906" x2="53438" y2="48906"/>
                        <a14:foregroundMark x1="65781" y1="48750" x2="65781" y2="48750"/>
                        <a14:foregroundMark x1="68438" y1="51719" x2="68438" y2="51719"/>
                        <a14:foregroundMark x1="57969" y1="50625" x2="57969" y2="50625"/>
                        <a14:foregroundMark x1="60000" y1="47344" x2="60000" y2="47344"/>
                        <a14:foregroundMark x1="18750" y1="87813" x2="18750" y2="87813"/>
                        <a14:foregroundMark x1="26563" y1="93281" x2="26563" y2="93281"/>
                        <a14:foregroundMark x1="68750" y1="95781" x2="68750" y2="95781"/>
                        <a14:foregroundMark x1="93594" y1="71719" x2="93594" y2="71719"/>
                        <a14:foregroundMark x1="97500" y1="40938" x2="97500" y2="40938"/>
                        <a14:foregroundMark x1="98438" y1="46563" x2="98438" y2="46563"/>
                        <a14:foregroundMark x1="15000" y1="15313" x2="15000" y2="15313"/>
                        <a14:foregroundMark x1="14844" y1="17344" x2="14844" y2="17344"/>
                        <a14:foregroundMark x1="2500" y1="39844" x2="2500" y2="39844"/>
                        <a14:foregroundMark x1="1563" y1="43906" x2="1563" y2="43906"/>
                        <a14:foregroundMark x1="3906" y1="33906" x2="3906" y2="33906"/>
                        <a14:foregroundMark x1="6719" y1="28438" x2="6719" y2="28438"/>
                        <a14:foregroundMark x1="28281" y1="7344" x2="28281" y2="7344"/>
                        <a14:foregroundMark x1="48125" y1="2500" x2="48125" y2="2500"/>
                        <a14:foregroundMark x1="39844" y1="3438" x2="39844" y2="3438"/>
                        <a14:foregroundMark x1="56094" y1="2813" x2="56094" y2="2813"/>
                        <a14:foregroundMark x1="64531" y1="4688" x2="64531" y2="46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53400" y="76200"/>
            <a:ext cx="914400" cy="914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7400" y="0"/>
            <a:ext cx="50292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000" dirty="0" smtClean="0">
                <a:cs typeface="B Titr" pitchFamily="2" charset="-78"/>
              </a:rPr>
              <a:t>کنگره علوم و مهندسی</a:t>
            </a:r>
            <a:r>
              <a:rPr lang="fa-IR" sz="3200" dirty="0" smtClean="0">
                <a:cs typeface="B Titr" pitchFamily="2" charset="-78"/>
              </a:rPr>
              <a:t>   </a:t>
            </a:r>
            <a:r>
              <a:rPr lang="fa-IR" sz="3200" dirty="0" smtClean="0">
                <a:cs typeface="B Titr" pitchFamily="2" charset="-78"/>
              </a:rPr>
              <a:t>                </a:t>
            </a:r>
            <a:r>
              <a:rPr lang="fa-IR" sz="3000" dirty="0" smtClean="0">
                <a:cs typeface="B Titr" pitchFamily="2" charset="-78"/>
              </a:rPr>
              <a:t>آب </a:t>
            </a:r>
            <a:r>
              <a:rPr lang="fa-IR" sz="3000" dirty="0" smtClean="0">
                <a:cs typeface="B Titr" pitchFamily="2" charset="-78"/>
              </a:rPr>
              <a:t>و فاضلاب ایران</a:t>
            </a:r>
          </a:p>
          <a:p>
            <a:pPr algn="ctr"/>
            <a:endParaRPr lang="fa-IR" sz="4000" dirty="0">
              <a:cs typeface="B Titr" pitchFamily="2" charset="-78"/>
            </a:endParaRPr>
          </a:p>
          <a:p>
            <a:pPr algn="ctr"/>
            <a:endParaRPr lang="fa-IR" sz="4000" dirty="0" smtClean="0">
              <a:cs typeface="B Titr" pitchFamily="2" charset="-78"/>
            </a:endParaRPr>
          </a:p>
          <a:p>
            <a:pPr algn="ctr"/>
            <a:endParaRPr lang="fa-IR" sz="4000" dirty="0">
              <a:cs typeface="B Titr" pitchFamily="2" charset="-78"/>
            </a:endParaRPr>
          </a:p>
          <a:p>
            <a:pPr algn="ctr"/>
            <a:endParaRPr lang="fa-IR" sz="4000" dirty="0" smtClean="0">
              <a:cs typeface="B Titr" pitchFamily="2" charset="-78"/>
            </a:endParaRPr>
          </a:p>
          <a:p>
            <a:pPr algn="ctr"/>
            <a:endParaRPr lang="fa-IR" sz="4000" dirty="0">
              <a:cs typeface="B Titr" pitchFamily="2" charset="-78"/>
            </a:endParaRPr>
          </a:p>
          <a:p>
            <a:pPr algn="ctr"/>
            <a:endParaRPr lang="fa-IR" sz="4000" dirty="0" smtClean="0">
              <a:cs typeface="B Titr" pitchFamily="2" charset="-78"/>
            </a:endParaRPr>
          </a:p>
          <a:p>
            <a:pPr algn="ctr"/>
            <a:endParaRPr lang="fa-IR" sz="4000" dirty="0">
              <a:cs typeface="B Titr" pitchFamily="2" charset="-78"/>
            </a:endParaRPr>
          </a:p>
          <a:p>
            <a:pPr algn="ctr"/>
            <a:endParaRPr lang="fa-IR" sz="8000" dirty="0" smtClean="0">
              <a:cs typeface="B Titr" pitchFamily="2" charset="-78"/>
            </a:endParaRPr>
          </a:p>
          <a:p>
            <a:pPr algn="ctr"/>
            <a:r>
              <a:rPr lang="fa-IR" sz="2000" dirty="0" smtClean="0">
                <a:cs typeface="B Titr" pitchFamily="2" charset="-78"/>
              </a:rPr>
              <a:t>26 و 27 بهمن 1395-دانشگاه تهران</a:t>
            </a:r>
            <a:endParaRPr lang="en-US" sz="2000" dirty="0"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a-IR" sz="3600" b="1" dirty="0" smtClean="0">
                <a:solidFill>
                  <a:schemeClr val="tx1"/>
                </a:solidFill>
                <a:cs typeface="B Nazanin" pitchFamily="2" charset="-78"/>
              </a:rPr>
              <a:t>نویسندگان </a:t>
            </a:r>
            <a:endParaRPr lang="en-US" sz="3600" b="1" dirty="0">
              <a:solidFill>
                <a:schemeClr val="tx1"/>
              </a:solidFill>
              <a:cs typeface="B Nazanin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7772400" cy="1470025"/>
          </a:xfrm>
        </p:spPr>
        <p:txBody>
          <a:bodyPr>
            <a:normAutofit/>
          </a:bodyPr>
          <a:lstStyle/>
          <a:p>
            <a:r>
              <a:rPr lang="fa-IR" sz="4800" dirty="0" smtClean="0">
                <a:cs typeface="B Titr" pitchFamily="2" charset="-78"/>
              </a:rPr>
              <a:t>عنوان </a:t>
            </a:r>
            <a:r>
              <a:rPr lang="fa-IR" sz="4800" dirty="0" smtClean="0">
                <a:cs typeface="B Titr" pitchFamily="2" charset="-78"/>
              </a:rPr>
              <a:t>مقاله</a:t>
            </a:r>
            <a:endParaRPr lang="en-US" sz="4800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7902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/>
          </a:bodyPr>
          <a:lstStyle/>
          <a:p>
            <a:pPr rtl="1"/>
            <a:r>
              <a:rPr lang="fa-IR" sz="3200" dirty="0" smtClean="0">
                <a:cs typeface="B Titr" pitchFamily="2" charset="-78"/>
              </a:rPr>
              <a:t>عنوان </a:t>
            </a:r>
            <a:r>
              <a:rPr lang="fa-IR" sz="3200" dirty="0" smtClean="0">
                <a:cs typeface="B Titr" pitchFamily="2" charset="-78"/>
              </a:rPr>
              <a:t>اسلاید</a:t>
            </a:r>
            <a:endParaRPr lang="en-US" sz="3200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algn="r" rtl="1"/>
            <a:r>
              <a:rPr lang="fa-IR" b="1" dirty="0" smtClean="0">
                <a:cs typeface="B Nazanin" pitchFamily="2" charset="-78"/>
              </a:rPr>
              <a:t>متن اسلاید</a:t>
            </a:r>
            <a:endParaRPr lang="en-US" b="1" dirty="0">
              <a:cs typeface="B Nazanin" pitchFamily="2" charset="-78"/>
            </a:endParaRPr>
          </a:p>
        </p:txBody>
      </p:sp>
      <p:pic>
        <p:nvPicPr>
          <p:cNvPr id="4" name="Picture 2" descr="کنگره علوم و مهندسی آب و فاضلاب ایران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1" t="13459" r="14696" b="22157"/>
          <a:stretch/>
        </p:blipFill>
        <p:spPr bwMode="auto">
          <a:xfrm>
            <a:off x="0" y="0"/>
            <a:ext cx="9144000" cy="123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2137" l="10000" r="90000">
                        <a14:foregroundMark x1="58718" y1="78205" x2="58718" y2="78205"/>
                        <a14:foregroundMark x1="54615" y1="92137" x2="54615" y2="92137"/>
                        <a14:foregroundMark x1="59915" y1="89402" x2="59915" y2="89402"/>
                        <a14:foregroundMark x1="66581" y1="89402" x2="66581" y2="89402"/>
                        <a14:backgroundMark x1="41966" y1="47094" x2="41966" y2="47094"/>
                        <a14:backgroundMark x1="65641" y1="87692" x2="65641" y2="87692"/>
                        <a14:backgroundMark x1="61026" y1="85897" x2="61026" y2="85897"/>
                        <a14:backgroundMark x1="61368" y1="88462" x2="61368" y2="88462"/>
                        <a14:backgroundMark x1="62821" y1="85385" x2="62821" y2="85385"/>
                        <a14:backgroundMark x1="54530" y1="85983" x2="54530" y2="85983"/>
                        <a14:backgroundMark x1="55897" y1="85641" x2="55897" y2="85641"/>
                        <a14:backgroundMark x1="44274" y1="86581" x2="44274" y2="86581"/>
                        <a14:backgroundMark x1="33504" y1="87265" x2="33504" y2="87265"/>
                        <a14:backgroundMark x1="59060" y1="67436" x2="59060" y2="67436"/>
                        <a14:backgroundMark x1="53077" y1="68120" x2="53077" y2="6812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3974" y="-200025"/>
            <a:ext cx="1520498" cy="152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21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عنوان مقاله</vt:lpstr>
      <vt:lpstr>عنوان اسلاید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PC</cp:lastModifiedBy>
  <cp:revision>7</cp:revision>
  <dcterms:created xsi:type="dcterms:W3CDTF">2017-02-01T12:57:43Z</dcterms:created>
  <dcterms:modified xsi:type="dcterms:W3CDTF">2017-02-01T14:00:31Z</dcterms:modified>
</cp:coreProperties>
</file>